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D6EE-C5E2-4846-93CD-5000ABF91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DA005-7BB0-40C3-948A-BF08EC531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DC3FC-5584-477D-BE57-49FD0181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584FB-4200-48AB-9891-9F532BF2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E6C28-ED7B-4070-BAE2-8F9A1F81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5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C1A9-8B2B-4B52-BCC3-4D1944B6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3B44E-7F7D-4AD0-B3C9-261EADC63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30A08-5815-47FD-8373-93D012E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3F84B-5BAE-4F53-8D5A-66FC5BFB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C6A03-933A-4E02-9420-A0E37FFC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6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B7D548-CECD-4F9D-9AC4-4EBFC67C81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931FC-7917-4F60-B4F9-829CE049F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69734-9703-4961-BA09-05D9A2FA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9C027-B063-4BCE-BA2E-C801C1DC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23E6A-B62F-4D14-845B-E3CB6C2A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C746-BC9F-4926-9813-17AF3AC9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78A7-C08B-46CA-B744-79DDCE057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52F9-7D34-4A6D-8806-B9D82523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6881-F92B-4F4F-BC1D-B6FB0F25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D5DEC-8B2C-4DAD-A39C-5028428C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ADB7-4584-4D28-9D50-305656D2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09126-6405-48BA-841B-1A3B5D170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3F015-0FF8-46FB-A159-15DF5EC8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421EA-1A95-4848-9AA6-3D83933E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D2004-EFDF-422D-B840-06B4E7CD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2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627D-DFF3-4ADA-AA5D-1DF0F7EC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54BA-50C7-4E83-AE50-302A4C329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89AEB-D147-44FD-86A4-1B8042FBD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61365-5A25-4E30-910A-4EDDE739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3265E-3D76-47E5-B510-5954608A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44949-0A70-4299-A001-37FDBDB0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5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5A80-677F-4110-98DB-5C93EB4D5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09C48-AB41-4EA5-B1B6-C75141A5F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51AD9-147A-489F-AE1F-E2EA18DA4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6269A-3C70-4284-9B60-760B40009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E4B4B-B756-4465-96F2-6D5E9441F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5BD9E-8FC9-4308-B765-0A54611C3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5B18E-358B-4083-9493-B11EC690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D572C-9CC1-4F7B-8658-2E76C4D2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233A-3B13-4F6F-9169-7ACAD7D0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4C16A5-7DFA-4C43-9648-B0C71F6A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68187-E266-41B6-A29A-2C4519CD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FCA45-A378-437A-B9E0-074C2E52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05CF9-7B35-4195-BCD3-DF359592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DB519-408F-4E07-B5C5-3B47487F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9F63D-5A79-44C3-81B3-44DA76EC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1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5C27-DDB6-4001-A1C2-1875704A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7C319-0F47-48F7-A0C3-7EA86B1E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74403-576B-4582-9A98-036E0BE36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D3245-C751-49AA-B5C6-7C120BD5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66B9E-A140-4EBB-A27C-4C587384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A60D8-F4F4-40BD-A5D5-71C72EC9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3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A875-748C-4D02-A4D2-CAEF4B31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73A75-DCBD-402D-8EA7-602A63CAC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E3652-7AB0-4D88-8676-FBEE63380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892F2-EC67-493C-B18A-1640E203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CA688-2D37-44CA-B8BC-D2FEAF47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F9036-5016-48BC-9E5B-625C7C34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7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3C3D8-24BD-40FB-90DB-5E5CB085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59C9E-4ED0-4DA2-A938-B07CF5CB3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64800-B081-4E93-A48E-425795728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261C2-B11D-444D-9491-760163283377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81080-BB15-4179-8170-52F98DCC4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F81A6-0B30-4B20-AE9D-9BB0F3FA0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4B9D6-69B0-49B2-9C91-CE0EA7DAB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7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1B6C-4C8C-4E22-8B75-7396F7B74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Battery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C959C-2620-4FF1-BAC3-85389ED4D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Vojtech Krs</a:t>
            </a:r>
          </a:p>
        </p:txBody>
      </p:sp>
    </p:spTree>
    <p:extLst>
      <p:ext uri="{BB962C8B-B14F-4D97-AF65-F5344CB8AC3E}">
        <p14:creationId xmlns:p14="http://schemas.microsoft.com/office/powerpoint/2010/main" val="219866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17-10-31-volumeRenderer.flv.spedup">
            <a:hlinkClick r:id="" action="ppaction://media"/>
            <a:extLst>
              <a:ext uri="{FF2B5EF4-FFF2-40B4-BE49-F238E27FC236}">
                <a16:creationId xmlns:a16="http://schemas.microsoft.com/office/drawing/2014/main" id="{F8CB1F47-6951-41AE-A60C-2C5A360610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-10-31-tiffLoading.flv.spedup">
            <a:hlinkClick r:id="" action="ppaction://media"/>
            <a:extLst>
              <a:ext uri="{FF2B5EF4-FFF2-40B4-BE49-F238E27FC236}">
                <a16:creationId xmlns:a16="http://schemas.microsoft.com/office/drawing/2014/main" id="{8029266A-26C5-49D2-8278-5A9997EA8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4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2E1B-9B67-4335-B871-3927602C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BF6FD-74C3-4263-839E-BF65D518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Sequence of .</a:t>
            </a:r>
            <a:r>
              <a:rPr lang="en-US" sz="3200" dirty="0" err="1"/>
              <a:t>tif</a:t>
            </a:r>
            <a:r>
              <a:rPr lang="en-US" sz="3200" dirty="0"/>
              <a:t> slices </a:t>
            </a:r>
          </a:p>
          <a:p>
            <a:pPr lvl="1"/>
            <a:r>
              <a:rPr lang="en-US" sz="2800" b="1" dirty="0"/>
              <a:t>need slice resolution</a:t>
            </a:r>
          </a:p>
          <a:p>
            <a:endParaRPr lang="en-US" sz="3200" dirty="0"/>
          </a:p>
          <a:p>
            <a:r>
              <a:rPr lang="en-US" sz="3200" dirty="0"/>
              <a:t>Or binary </a:t>
            </a:r>
          </a:p>
          <a:p>
            <a:pPr lvl="1"/>
            <a:r>
              <a:rPr lang="en-US" sz="2800" dirty="0"/>
              <a:t>can provide script for export from Python</a:t>
            </a:r>
          </a:p>
          <a:p>
            <a:endParaRPr lang="en-US" sz="3200" dirty="0"/>
          </a:p>
          <a:p>
            <a:r>
              <a:rPr lang="en-US" sz="3200" dirty="0"/>
              <a:t>Questions:</a:t>
            </a:r>
          </a:p>
          <a:p>
            <a:pPr lvl="1"/>
            <a:r>
              <a:rPr lang="en-US" sz="2800" dirty="0"/>
              <a:t>Do we need physical dimensions for any computation?</a:t>
            </a:r>
          </a:p>
          <a:p>
            <a:pPr lvl="1"/>
            <a:r>
              <a:rPr lang="en-US" sz="2800" dirty="0"/>
              <a:t>Are the images always single channel binary?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166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-10-31-gradient.flv.spedup">
            <a:hlinkClick r:id="" action="ppaction://media"/>
            <a:extLst>
              <a:ext uri="{FF2B5EF4-FFF2-40B4-BE49-F238E27FC236}">
                <a16:creationId xmlns:a16="http://schemas.microsoft.com/office/drawing/2014/main" id="{609869C6-C8B8-47CE-95C1-754D8FE54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CD26-17CB-43FF-9BE9-9EE140C4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DE0E-28B6-419C-8B02-587D10B86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Format</a:t>
            </a:r>
          </a:p>
          <a:p>
            <a:pPr lvl="1"/>
            <a:r>
              <a:rPr lang="en-US" sz="2800" dirty="0"/>
              <a:t>Mesh (.</a:t>
            </a:r>
            <a:r>
              <a:rPr lang="en-US" sz="2800" dirty="0" err="1"/>
              <a:t>obj</a:t>
            </a:r>
            <a:r>
              <a:rPr lang="en-US" sz="2800" dirty="0"/>
              <a:t>/.off/.</a:t>
            </a:r>
            <a:r>
              <a:rPr lang="en-US" sz="2800" dirty="0" err="1"/>
              <a:t>stl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Implicit function (quadrics, etc.)</a:t>
            </a:r>
          </a:p>
          <a:p>
            <a:pPr lvl="1"/>
            <a:r>
              <a:rPr lang="en-US" sz="2800" dirty="0"/>
              <a:t>or Volume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24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17-10-31-implicitFuncRasterization.flv.spedup">
            <a:hlinkClick r:id="" action="ppaction://media"/>
            <a:extLst>
              <a:ext uri="{FF2B5EF4-FFF2-40B4-BE49-F238E27FC236}">
                <a16:creationId xmlns:a16="http://schemas.microsoft.com/office/drawing/2014/main" id="{6C1984FC-8441-47C7-8679-A0D1A8400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-10-31-quadricPacking.flv.spedup">
            <a:hlinkClick r:id="" action="ppaction://media"/>
            <a:extLst>
              <a:ext uri="{FF2B5EF4-FFF2-40B4-BE49-F238E27FC236}">
                <a16:creationId xmlns:a16="http://schemas.microsoft.com/office/drawing/2014/main" id="{C5F126AA-124F-430A-988A-49BDF371EB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D42D3-A39D-428F-863E-AB4ACAB29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0259"/>
            <a:ext cx="10515600" cy="5336704"/>
          </a:xfrm>
        </p:spPr>
        <p:txBody>
          <a:bodyPr>
            <a:normAutofit/>
          </a:bodyPr>
          <a:lstStyle/>
          <a:p>
            <a:r>
              <a:rPr lang="en-US" sz="4000" dirty="0"/>
              <a:t>What do we optimize and how</a:t>
            </a:r>
          </a:p>
          <a:p>
            <a:pPr lvl="1"/>
            <a:r>
              <a:rPr lang="en-US" sz="3600" dirty="0"/>
              <a:t>What is the </a:t>
            </a:r>
            <a:r>
              <a:rPr lang="en-US" sz="3600" b="1" dirty="0"/>
              <a:t>objective function	</a:t>
            </a:r>
          </a:p>
          <a:p>
            <a:pPr lvl="1"/>
            <a:r>
              <a:rPr lang="en-US" sz="3600" dirty="0"/>
              <a:t>What are the </a:t>
            </a:r>
            <a:r>
              <a:rPr lang="en-US" sz="3600" b="1" dirty="0"/>
              <a:t>free parameters </a:t>
            </a:r>
            <a:r>
              <a:rPr lang="en-US" sz="3600" dirty="0"/>
              <a:t>and </a:t>
            </a:r>
            <a:r>
              <a:rPr lang="en-US" sz="3600" b="1" dirty="0"/>
              <a:t>their domain</a:t>
            </a:r>
          </a:p>
          <a:p>
            <a:pPr lvl="1"/>
            <a:endParaRPr lang="en-US" sz="3600" b="1" dirty="0"/>
          </a:p>
          <a:p>
            <a:pPr lvl="1"/>
            <a:endParaRPr lang="en-US" sz="3600" b="1" dirty="0"/>
          </a:p>
          <a:p>
            <a:r>
              <a:rPr lang="en-US" sz="4000" dirty="0"/>
              <a:t>What is the input &amp; output?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4205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72</Words>
  <Application>Microsoft Office PowerPoint</Application>
  <PresentationFormat>Widescreen</PresentationFormat>
  <Paragraphs>25</Paragraphs>
  <Slides>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Battery Framework</vt:lpstr>
      <vt:lpstr>PowerPoint Presentation</vt:lpstr>
      <vt:lpstr>PowerPoint Presentation</vt:lpstr>
      <vt:lpstr>Volume format</vt:lpstr>
      <vt:lpstr>PowerPoint Presentation</vt:lpstr>
      <vt:lpstr>Particles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Battery Framework</dc:title>
  <dc:creator>vkrs</dc:creator>
  <cp:lastModifiedBy>Vojtech</cp:lastModifiedBy>
  <cp:revision>16</cp:revision>
  <dcterms:created xsi:type="dcterms:W3CDTF">2017-10-31T17:09:00Z</dcterms:created>
  <dcterms:modified xsi:type="dcterms:W3CDTF">2017-11-01T12:38:10Z</dcterms:modified>
</cp:coreProperties>
</file>